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4"/>
  </p:notesMasterIdLst>
  <p:sldIdLst>
    <p:sldId id="256" r:id="rId2"/>
    <p:sldId id="284" r:id="rId3"/>
    <p:sldId id="285" r:id="rId4"/>
    <p:sldId id="286" r:id="rId5"/>
    <p:sldId id="258" r:id="rId6"/>
    <p:sldId id="259" r:id="rId7"/>
    <p:sldId id="260" r:id="rId8"/>
    <p:sldId id="261" r:id="rId9"/>
    <p:sldId id="268" r:id="rId10"/>
    <p:sldId id="267" r:id="rId11"/>
    <p:sldId id="274" r:id="rId12"/>
    <p:sldId id="262" r:id="rId13"/>
    <p:sldId id="275" r:id="rId14"/>
    <p:sldId id="278" r:id="rId15"/>
    <p:sldId id="279" r:id="rId16"/>
    <p:sldId id="264" r:id="rId17"/>
    <p:sldId id="276" r:id="rId18"/>
    <p:sldId id="265" r:id="rId19"/>
    <p:sldId id="277" r:id="rId20"/>
    <p:sldId id="282" r:id="rId21"/>
    <p:sldId id="28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6/26/2021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6/26/2021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6/26/2021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6/26/2021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6/26/2021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6/26/2021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6/26/2021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662505"/>
          </a:xfrm>
        </p:spPr>
        <p:txBody>
          <a:bodyPr>
            <a:normAutofit fontScale="90000"/>
          </a:bodyPr>
          <a:lstStyle/>
          <a:p>
            <a:pPr algn="ct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RECOGNIZE AND MAKE UP FACE</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705436" y="3812959"/>
            <a:ext cx="6310011" cy="2827537"/>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p>
          <a:p>
            <a:r>
              <a:rPr lang="en-US" sz="2800" dirty="0">
                <a:solidFill>
                  <a:schemeClr val="tx2"/>
                </a:solidFill>
                <a:latin typeface="Arial" panose="020B0604020202020204" pitchFamily="34" charset="0"/>
                <a:cs typeface="Arial" panose="020B0604020202020204" pitchFamily="34" charset="0"/>
              </a:rPr>
              <a:t>	4. </a:t>
            </a:r>
            <a:r>
              <a:rPr lang="en-US" sz="2800" dirty="0" err="1">
                <a:solidFill>
                  <a:schemeClr val="tx2"/>
                </a:solidFill>
                <a:latin typeface="Arial" panose="020B0604020202020204" pitchFamily="34" charset="0"/>
                <a:cs typeface="Arial" panose="020B0604020202020204" pitchFamily="34" charset="0"/>
              </a:rPr>
              <a:t>Trương</a:t>
            </a:r>
            <a:r>
              <a:rPr lang="en-US" sz="2800" dirty="0">
                <a:solidFill>
                  <a:schemeClr val="tx2"/>
                </a:solidFill>
                <a:latin typeface="Arial" panose="020B0604020202020204" pitchFamily="34" charset="0"/>
                <a:cs typeface="Arial" panose="020B0604020202020204" pitchFamily="34" charset="0"/>
              </a:rPr>
              <a:t> Văn </a:t>
            </a:r>
            <a:r>
              <a:rPr lang="en-US" sz="2800" dirty="0" err="1">
                <a:solidFill>
                  <a:schemeClr val="tx2"/>
                </a:solidFill>
                <a:latin typeface="Arial" panose="020B0604020202020204" pitchFamily="34" charset="0"/>
                <a:cs typeface="Arial" panose="020B0604020202020204" pitchFamily="34" charset="0"/>
              </a:rPr>
              <a:t>Nhất</a:t>
            </a:r>
            <a:r>
              <a:rPr lang="en-US" sz="2800" dirty="0">
                <a:solidFill>
                  <a:schemeClr val="tx2"/>
                </a:solidFill>
                <a:latin typeface="Arial" panose="020B0604020202020204" pitchFamily="34" charset="0"/>
                <a:cs typeface="Arial" panose="020B0604020202020204" pitchFamily="34" charset="0"/>
              </a:rPr>
              <a:t> – 16521759</a:t>
            </a: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7787729" y="3812960"/>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25859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224119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122164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326652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93765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46433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259572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11584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37937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319897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262F-CA7E-4F3D-8D1E-717851A15734}"/>
              </a:ext>
            </a:extLst>
          </p:cNvPr>
          <p:cNvSpPr>
            <a:spLocks noGrp="1"/>
          </p:cNvSpPr>
          <p:nvPr>
            <p:ph type="title"/>
          </p:nvPr>
        </p:nvSpPr>
        <p:spPr>
          <a:xfrm>
            <a:off x="2592925" y="624110"/>
            <a:ext cx="4242881" cy="876216"/>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3" name="Content Placeholder 2">
            <a:extLst>
              <a:ext uri="{FF2B5EF4-FFF2-40B4-BE49-F238E27FC236}">
                <a16:creationId xmlns:a16="http://schemas.microsoft.com/office/drawing/2014/main" id="{ADC3F607-9F03-4156-867F-B088D79E864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Trang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dưỡng</a:t>
            </a:r>
            <a:r>
              <a:rPr lang="en-US" sz="2800" dirty="0">
                <a:latin typeface="Arial" panose="020B0604020202020204" pitchFamily="34" charset="0"/>
                <a:cs typeface="Arial" panose="020B0604020202020204" pitchFamily="34" charset="0"/>
              </a:rPr>
              <a:t>, son </a:t>
            </a:r>
            <a:r>
              <a:rPr lang="en-US" sz="2800" dirty="0" err="1">
                <a:latin typeface="Arial" panose="020B0604020202020204" pitchFamily="34" charset="0"/>
                <a:cs typeface="Arial" panose="020B0604020202020204" pitchFamily="34" charset="0"/>
              </a:rPr>
              <a:t>môi</a:t>
            </a:r>
            <a:r>
              <a:rPr lang="en-US" sz="2800" dirty="0">
                <a:latin typeface="Arial" panose="020B0604020202020204" pitchFamily="34" charset="0"/>
                <a:cs typeface="Arial" panose="020B0604020202020204" pitchFamily="34" charset="0"/>
              </a:rPr>
              <a:t>, v.v. </a:t>
            </a:r>
          </a:p>
          <a:p>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trúc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da ban </a:t>
            </a:r>
            <a:r>
              <a:rPr lang="en-US" sz="2800" dirty="0" err="1">
                <a:latin typeface="Arial" panose="020B0604020202020204" pitchFamily="34" charset="0"/>
                <a:cs typeface="Arial" panose="020B0604020202020204" pitchFamily="34" charset="0"/>
              </a:rPr>
              <a:t>đầu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ra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D0C84B2-C732-4CC1-93E4-F3751DD7A0CB}"/>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345405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20</a:t>
            </a:fld>
            <a:endParaRPr lang="en-US"/>
          </a:p>
        </p:txBody>
      </p:sp>
    </p:spTree>
    <p:extLst>
      <p:ext uri="{BB962C8B-B14F-4D97-AF65-F5344CB8AC3E}">
        <p14:creationId xmlns:p14="http://schemas.microsoft.com/office/powerpoint/2010/main" val="1025196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2117558"/>
            <a:ext cx="8915400" cy="3778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21</a:t>
            </a:fld>
            <a:endParaRPr lang="en-US"/>
          </a:p>
        </p:txBody>
      </p:sp>
    </p:spTree>
    <p:extLst>
      <p:ext uri="{BB962C8B-B14F-4D97-AF65-F5344CB8AC3E}">
        <p14:creationId xmlns:p14="http://schemas.microsoft.com/office/powerpoint/2010/main" val="278546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22</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10886-AEAC-4E00-AB1F-83AF18FE3EC2}"/>
              </a:ext>
            </a:extLst>
          </p:cNvPr>
          <p:cNvSpPr>
            <a:spLocks noGrp="1"/>
          </p:cNvSpPr>
          <p:nvPr>
            <p:ph idx="1"/>
          </p:nvPr>
        </p:nvSpPr>
        <p:spPr>
          <a:xfrm>
            <a:off x="2589212" y="2561232"/>
            <a:ext cx="8915400" cy="3349990"/>
          </a:xfrm>
        </p:spPr>
        <p:txBody>
          <a:bodyPr>
            <a:normAutofit/>
          </a:bodyPr>
          <a:lstStyle/>
          <a:p>
            <a:r>
              <a:rPr lang="en-US" sz="2800" dirty="0">
                <a:latin typeface="Arial" panose="020B0604020202020204" pitchFamily="34" charset="0"/>
                <a:cs typeface="Arial" panose="020B0604020202020204" pitchFamily="34" charset="0"/>
              </a:rPr>
              <a:t>Khi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thẫm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mẫu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yêu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sẽ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cùng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hữu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ứng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B37D9E99-A9CC-4B80-AC9D-FF5A31945DEB}"/>
              </a:ext>
            </a:extLst>
          </p:cNvPr>
          <p:cNvSpPr>
            <a:spLocks noGrp="1"/>
          </p:cNvSpPr>
          <p:nvPr>
            <p:ph type="sldNum" sz="quarter" idx="12"/>
          </p:nvPr>
        </p:nvSpPr>
        <p:spPr/>
        <p:txBody>
          <a:bodyPr/>
          <a:lstStyle/>
          <a:p>
            <a:fld id="{AD4E009D-2672-4713-8131-A369601E2E73}" type="slidenum">
              <a:rPr lang="en-US" smtClean="0"/>
              <a:t>3</a:t>
            </a:fld>
            <a:endParaRPr lang="en-US"/>
          </a:p>
        </p:txBody>
      </p:sp>
      <p:sp>
        <p:nvSpPr>
          <p:cNvPr id="5" name="Title 1">
            <a:extLst>
              <a:ext uri="{FF2B5EF4-FFF2-40B4-BE49-F238E27FC236}">
                <a16:creationId xmlns:a16="http://schemas.microsoft.com/office/drawing/2014/main" id="{7C72A44E-6E54-4EB0-B250-504CC58FABC5}"/>
              </a:ext>
            </a:extLst>
          </p:cNvPr>
          <p:cNvSpPr>
            <a:spLocks noGrp="1"/>
          </p:cNvSpPr>
          <p:nvPr>
            <p:ph type="title"/>
          </p:nvPr>
        </p:nvSpPr>
        <p:spPr>
          <a:xfrm>
            <a:off x="2592388" y="623888"/>
            <a:ext cx="4642601" cy="1012407"/>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6" name="TextBox 5">
            <a:extLst>
              <a:ext uri="{FF2B5EF4-FFF2-40B4-BE49-F238E27FC236}">
                <a16:creationId xmlns:a16="http://schemas.microsoft.com/office/drawing/2014/main" id="{6D294215-BB4B-498C-85B8-F9E1A092D4D1}"/>
              </a:ext>
            </a:extLst>
          </p:cNvPr>
          <p:cNvSpPr txBox="1"/>
          <p:nvPr/>
        </p:nvSpPr>
        <p:spPr>
          <a:xfrm>
            <a:off x="2589212" y="1548825"/>
            <a:ext cx="7523748" cy="584775"/>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Xét</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xem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huống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như</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sau</a:t>
            </a:r>
            <a:r>
              <a:rPr lang="en-US" sz="32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33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E43D8-DD02-4E46-88B9-AD615191998D}"/>
              </a:ext>
            </a:extLst>
          </p:cNvPr>
          <p:cNvSpPr>
            <a:spLocks noGrp="1"/>
          </p:cNvSpPr>
          <p:nvPr>
            <p:ph idx="1"/>
          </p:nvPr>
        </p:nvSpPr>
        <p:spPr>
          <a:xfrm>
            <a:off x="2236286" y="1590848"/>
            <a:ext cx="8915400" cy="3096127"/>
          </a:xfrm>
        </p:spPr>
        <p:txBody>
          <a:bodyPr>
            <a:normAutofit/>
          </a:bodyPr>
          <a:lstStyle/>
          <a:p>
            <a:r>
              <a:rPr lang="en-US" sz="2800" dirty="0">
                <a:latin typeface="Arial" panose="020B0604020202020204" pitchFamily="34" charset="0"/>
                <a:cs typeface="Arial" panose="020B0604020202020204" pitchFamily="34" charset="0"/>
              </a:rPr>
              <a:t>Theo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lựa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a:t>
            </a: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truyền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thống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tốn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nhiều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đòi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hỏi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sự</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kiên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nhẫn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của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những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người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tham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a:t>
            </a:r>
            <a:endParaRPr lang="en-US" sz="2600" dirty="0">
              <a:latin typeface="Arial" panose="020B0604020202020204" pitchFamily="34" charset="0"/>
              <a:cs typeface="Arial" panose="020B0604020202020204" pitchFamily="34" charset="0"/>
            </a:endParaRP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bằng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chụp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dụng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phần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mềm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chỉnh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F6AEACD1-6195-4E3E-9087-A52028081EE6}"/>
              </a:ext>
            </a:extLst>
          </p:cNvPr>
          <p:cNvSpPr>
            <a:spLocks noGrp="1"/>
          </p:cNvSpPr>
          <p:nvPr>
            <p:ph type="sldNum" sz="quarter" idx="12"/>
          </p:nvPr>
        </p:nvSpPr>
        <p:spPr/>
        <p:txBody>
          <a:bodyPr/>
          <a:lstStyle/>
          <a:p>
            <a:fld id="{AD4E009D-2672-4713-8131-A369601E2E73}" type="slidenum">
              <a:rPr lang="en-US" smtClean="0"/>
              <a:t>4</a:t>
            </a:fld>
            <a:endParaRPr lang="en-US"/>
          </a:p>
        </p:txBody>
      </p:sp>
      <p:sp>
        <p:nvSpPr>
          <p:cNvPr id="5" name="Title 1">
            <a:extLst>
              <a:ext uri="{FF2B5EF4-FFF2-40B4-BE49-F238E27FC236}">
                <a16:creationId xmlns:a16="http://schemas.microsoft.com/office/drawing/2014/main" id="{EF142BC2-C312-482D-A382-694CC37F529F}"/>
              </a:ext>
            </a:extLst>
          </p:cNvPr>
          <p:cNvSpPr>
            <a:spLocks noGrp="1"/>
          </p:cNvSpPr>
          <p:nvPr>
            <p:ph type="title"/>
          </p:nvPr>
        </p:nvSpPr>
        <p:spPr>
          <a:xfrm>
            <a:off x="2452437" y="555551"/>
            <a:ext cx="4594475" cy="993274"/>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7" name="Arrow: Right 6">
            <a:extLst>
              <a:ext uri="{FF2B5EF4-FFF2-40B4-BE49-F238E27FC236}">
                <a16:creationId xmlns:a16="http://schemas.microsoft.com/office/drawing/2014/main" id="{4E2BA278-7610-472D-A58B-08CAA0029983}"/>
              </a:ext>
            </a:extLst>
          </p:cNvPr>
          <p:cNvSpPr/>
          <p:nvPr/>
        </p:nvSpPr>
        <p:spPr>
          <a:xfrm>
            <a:off x="2452437" y="4835902"/>
            <a:ext cx="603682" cy="247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F61FEF-6212-4940-8A74-34C27EC2A18E}"/>
              </a:ext>
            </a:extLst>
          </p:cNvPr>
          <p:cNvSpPr txBox="1"/>
          <p:nvPr/>
        </p:nvSpPr>
        <p:spPr>
          <a:xfrm>
            <a:off x="3153528" y="4686975"/>
            <a:ext cx="7998158" cy="1384995"/>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giúp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783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16" y="448765"/>
            <a:ext cx="3281245" cy="4021606"/>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64" y="448764"/>
            <a:ext cx="4029664" cy="4021605"/>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566799" y="457221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268502" y="4572209"/>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5</a:t>
            </a:fld>
            <a:endParaRPr lang="en-US"/>
          </a:p>
        </p:txBody>
      </p:sp>
      <p:sp>
        <p:nvSpPr>
          <p:cNvPr id="11" name="Content Placeholder 2">
            <a:extLst>
              <a:ext uri="{FF2B5EF4-FFF2-40B4-BE49-F238E27FC236}">
                <a16:creationId xmlns:a16="http://schemas.microsoft.com/office/drawing/2014/main" id="{4B907906-E407-47C8-A002-BFF3B2DD440A}"/>
              </a:ext>
            </a:extLst>
          </p:cNvPr>
          <p:cNvSpPr>
            <a:spLocks noGrp="1"/>
          </p:cNvSpPr>
          <p:nvPr>
            <p:ph idx="1"/>
          </p:nvPr>
        </p:nvSpPr>
        <p:spPr>
          <a:xfrm>
            <a:off x="2276475" y="5091560"/>
            <a:ext cx="8915400" cy="1558020"/>
          </a:xfrm>
        </p:spPr>
        <p:txBody>
          <a:bodyPr>
            <a:noAutofit/>
          </a:bodyPr>
          <a:lstStyle/>
          <a:p>
            <a:r>
              <a:rPr lang="en-US" sz="2800" dirty="0">
                <a:latin typeface="Arial" panose="020B0604020202020204" pitchFamily="34" charset="0"/>
                <a:cs typeface="Arial" panose="020B0604020202020204" pitchFamily="34" charset="0"/>
              </a:rPr>
              <a:t>Input: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r>
              <a:rPr lang="en-US" sz="2800" b="0" i="0" u="none" strike="noStrike" dirty="0" err="1">
                <a:solidFill>
                  <a:srgbClr val="3F3F3F"/>
                </a:solidFill>
                <a:effectLst/>
                <a:latin typeface="Arial" panose="020B0604020202020204" pitchFamily="34" charset="0"/>
                <a:cs typeface="Arial" panose="020B0604020202020204" pitchFamily="34" charset="0"/>
              </a:rPr>
              <a:t>và</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một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bức</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ảnh</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làm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mẫu</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trang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điểm</a:t>
            </a:r>
            <a:r>
              <a:rPr lang="en-US" sz="2800" dirty="0">
                <a:solidFill>
                  <a:srgbClr val="3F3F3F"/>
                </a:solidFill>
                <a:latin typeface="Arial" panose="020B0604020202020204" pitchFamily="34" charset="0"/>
                <a:cs typeface="Arial" panose="020B0604020202020204" pitchFamily="34" charset="0"/>
              </a:rPr>
              <a:t>.</a:t>
            </a:r>
          </a:p>
          <a:p>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25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1402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92719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2132811" y="2340719"/>
            <a:ext cx="3650278" cy="2176562"/>
          </a:xfrm>
        </p:spPr>
        <p:txBody>
          <a:bodyPr>
            <a:normAutofit/>
          </a:bodyPr>
          <a:lstStyle/>
          <a:p>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framework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68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3089" y="1540668"/>
            <a:ext cx="6001962" cy="48315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8</a:t>
            </a:fld>
            <a:endParaRPr lang="en-US"/>
          </a:p>
        </p:txBody>
      </p:sp>
    </p:spTree>
    <p:extLst>
      <p:ext uri="{BB962C8B-B14F-4D97-AF65-F5344CB8AC3E}">
        <p14:creationId xmlns:p14="http://schemas.microsoft.com/office/powerpoint/2010/main" val="37225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18042899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745</TotalTime>
  <Words>1175</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Wisp</vt:lpstr>
      <vt:lpstr> NHẬP MÔN THỊ GIÁC MÁY TÍNH CS231 ĐỒ ÁN MÔN HỌC RECOGNIZE AND MAKE UP FACE</vt:lpstr>
      <vt:lpstr>GIỚI THIỆU</vt:lpstr>
      <vt:lpstr>GIỚI THIỆU</vt:lpstr>
      <vt:lpstr>GIỚI THIỆU</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40</cp:revision>
  <dcterms:created xsi:type="dcterms:W3CDTF">2021-06-23T19:19:05Z</dcterms:created>
  <dcterms:modified xsi:type="dcterms:W3CDTF">2021-06-26T00:52:50Z</dcterms:modified>
</cp:coreProperties>
</file>